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A4C8674F-EC3C-4D38-A0EC-8332130232C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DF6-96AD-45E0-96BB-6F5BAF87E1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674F-EC3C-4D38-A0EC-8332130232C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DF6-96AD-45E0-96BB-6F5BAF87E1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674F-EC3C-4D38-A0EC-8332130232C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DF6-96AD-45E0-96BB-6F5BAF87E1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674F-EC3C-4D38-A0EC-8332130232C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DF6-96AD-45E0-96BB-6F5BAF87E141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674F-EC3C-4D38-A0EC-8332130232C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DF6-96AD-45E0-96BB-6F5BAF87E141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674F-EC3C-4D38-A0EC-8332130232C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DF6-96AD-45E0-96BB-6F5BAF87E14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674F-EC3C-4D38-A0EC-8332130232C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DF6-96AD-45E0-96BB-6F5BAF87E1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674F-EC3C-4D38-A0EC-8332130232C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DF6-96AD-45E0-96BB-6F5BAF87E141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674F-EC3C-4D38-A0EC-8332130232C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DF6-96AD-45E0-96BB-6F5BAF87E1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674F-EC3C-4D38-A0EC-8332130232C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DF6-96AD-45E0-96BB-6F5BAF87E14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674F-EC3C-4D38-A0EC-8332130232C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DF6-96AD-45E0-96BB-6F5BAF87E1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C8674F-EC3C-4D38-A0EC-8332130232C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B35CDF6-96AD-45E0-96BB-6F5BAF87E14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file:///C:\Users\Lenovo\Desktop\&#1088;&#1091;&#1089;&#1089;&#1082;&#1080;&#1081;%20&#1103;&#1079;&#1099;&#1082;\&#1055;&#1088;&#1080;&#1090;&#1103;&#1078;&#1072;&#1090;&#1077;&#1083;&#1100;&#1085;&#1099;&#1077;%20&#1084;&#1077;&#1089;&#1090;&#1086;&#1080;&#1084;&#1077;&#1085;&#1080;&#1103;.ppt#-1,1,&#1055;&#1088;&#1080;&#1090;&#1103;&#1078;&#1072;&#1090;&#1077;&#1083;&#1100;&#1085;&#1099;&#1077; &#1084;&#1077;&#1089;&#1090;&#1086;&#1080;&#1084;&#1077;&#1085;&#1080;&#1103;" TargetMode="External"/><Relationship Id="rId3" Type="http://schemas.openxmlformats.org/officeDocument/2006/relationships/hyperlink" Target="&#1042;&#1086;&#1079;&#1074;&#1088;&#1072;&#1090;&#1085;&#1086;&#1077;%20&#1084;&#1077;&#1089;&#1090;&#1086;&#1080;&#1084;&#1077;&#1085;&#1080;&#1077;.pptx" TargetMode="External"/><Relationship Id="rId7" Type="http://schemas.openxmlformats.org/officeDocument/2006/relationships/hyperlink" Target="file:///C:\Users\Lenovo\Desktop\&#1088;&#1091;&#1089;&#1089;&#1082;&#1080;&#1081;%20&#1103;&#1079;&#1099;&#1082;\&#1054;&#1087;&#1088;&#1077;&#1076;&#1077;&#1083;&#1080;&#1090;&#1077;&#1083;&#1100;&#1085;&#1099;&#1077;%20&#1084;&#1077;&#1089;&#1090;&#1086;&#1080;&#1084;&#1077;&#1085;&#1080;&#1103;.ppt#-1,1,&#1054;&#1087;&#1088;&#1077;&#1076;&#1077;&#1083;&#1080;&#1090;&#1077;&#1083;&#1100;&#1085;&#1099;&#1077; &#1084;&#1077;&#1089;&#1090;&#1086;&#1080;&#1084;&#1077;&#1085;&#1080;&#1103;" TargetMode="External"/><Relationship Id="rId2" Type="http://schemas.openxmlformats.org/officeDocument/2006/relationships/hyperlink" Target="file:///C:\Users\Lenovo\Desktop\&#1088;&#1091;&#1089;&#1089;&#1082;&#1080;&#1081;%20&#1103;&#1079;&#1099;&#1082;\&#1042;%20&#1089;&#1090;&#1088;&#1072;&#1085;&#1077;%20&#1074;&#1086;&#1087;&#1088;&#1086;&#1089;&#1080;&#1090;&#1077;&#1083;&#1100;&#1085;&#1099;&#1093;%20&#1084;&#1077;&#1089;&#1090;&#1086;&#1080;&#1084;&#1077;&#1085;&#1080;&#1081;.ppt#-1,1,&#1042; &#1089;&#1090;&#1088;&#1072;&#1085;&#1077; &#1074;&#1086;&#1087;&#1088;&#1086;&#1089;&#1080;&#1090;&#1077;&#1083;&#1100;&#1085;&#1099;&#1093; &#1084;&#1077;&#1089;&#1090;&#1086;&#1080;&#1084;&#1077;&#1085;&#1080;&#1081;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file:///C:\Users\Lenovo\Desktop\&#1088;&#1091;&#1089;&#1089;&#1082;&#1080;&#1081;%20&#1103;&#1079;&#1099;&#1082;\&#1057;&#1082;&#1072;&#1079;&#1082;&#1072;%20&#1087;&#1088;&#1086;%20&#1091;&#1082;&#1072;&#1079;&#1072;&#1090;&#1077;&#1083;&#1100;&#1085;&#1099;&#1077;%20&#1084;&#1077;&#1089;&#1090;&#1086;&#1080;&#1084;&#1077;&#1085;&#1080;&#1103;%20&#187;.ppt#-1,1,&#171; &#1057;&#1082;&#1072;&#1079;&#1082;&#1072; &#1087;&#1088;&#1086; &#1091;&#1082;&#1072;&#1079;&#1072;&#1090;&#1077;&#1083;&#1100;&#1085;&#1099;&#1077; &#1084;&#1077;&#1089;&#1090;&#1086;&#1080;&#1084;&#1077;&#1085;&#1080;&#1103; &#187;" TargetMode="External"/><Relationship Id="rId5" Type="http://schemas.openxmlformats.org/officeDocument/2006/relationships/hyperlink" Target="file:///C:\Users\Lenovo\Desktop\&#1088;&#1091;&#1089;&#1089;&#1082;&#1080;&#1081;%20&#1103;&#1079;&#1099;&#1082;\73%20%20&#1053;&#1077;&#1086;&#1087;&#1088;&#1077;&#1076;&#1077;&#1083;&#1105;&#1085;&#1085;&#1099;&#1077;%20&#1084;&#1077;&#1089;&#1090;&#1086;&#1080;&#1084;&#1077;&#1085;&#1080;&#1103;&#1052;&#1040;&#1050;&#1057;&#1048;&#1052;&#1054;&#1042;%20&#1052;&#1040;&#1050;&#1057;&#1048;&#1052;.pptx#-1,1,     &#1053;&#1077;&#1086;&#1087;&#1088;&#1077;&#1076;&#1077;&#1083;&#1105;&#1085;&#1085;&#1099;&#1077; &#1084;&#1077;&#1089;&#1090;&#1086;&#1080;&#1084;&#1077;&#1085;&#1080;&#1103;" TargetMode="External"/><Relationship Id="rId4" Type="http://schemas.openxmlformats.org/officeDocument/2006/relationships/hyperlink" Target="file:///C:\Users\Lenovo\Documents\&#1044;&#1072;&#1096;&#1080;&#1085;&#1072;..odp" TargetMode="External"/><Relationship Id="rId9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Arial Black" pitchFamily="34" charset="0"/>
              </a:rPr>
              <a:t>МОРФОЛОГИЯ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429000"/>
            <a:ext cx="6400800" cy="7620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cs typeface="Browallia New" pitchFamily="34" charset="-34"/>
              </a:rPr>
              <a:t>Местоимение</a:t>
            </a:r>
            <a:endParaRPr lang="ru-RU" sz="6000" b="1" dirty="0">
              <a:solidFill>
                <a:srgbClr val="C00000"/>
              </a:solidFill>
              <a:cs typeface="Browall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39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340768"/>
            <a:ext cx="65527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На нашей – личное</a:t>
            </a:r>
          </a:p>
          <a:p>
            <a:pPr marL="342900" indent="-342900">
              <a:buAutoNum type="arabicPeriod"/>
            </a:pPr>
            <a:r>
              <a:rPr lang="ru-RU" dirty="0" smtClean="0"/>
              <a:t>Всяк – определительное, на свой – притяжательное</a:t>
            </a:r>
          </a:p>
          <a:p>
            <a:pPr marL="342900" indent="-342900">
              <a:buAutoNum type="arabicPeriod"/>
            </a:pPr>
            <a:r>
              <a:rPr lang="ru-RU" dirty="0" smtClean="0"/>
              <a:t>К тебе – личное, ты – личное, меня – личное, к себе – возвратное.</a:t>
            </a:r>
          </a:p>
          <a:p>
            <a:pPr marL="342900" indent="-342900">
              <a:buAutoNum type="arabicPeriod"/>
            </a:pPr>
            <a:r>
              <a:rPr lang="ru-RU" dirty="0" smtClean="0"/>
              <a:t>Всякая – определительное, свой – притяжательное.</a:t>
            </a:r>
          </a:p>
          <a:p>
            <a:pPr marL="342900" indent="-342900">
              <a:buAutoNum type="arabicPeriod"/>
            </a:pPr>
            <a:r>
              <a:rPr lang="ru-RU" dirty="0" smtClean="0"/>
              <a:t>Сам – определительное.</a:t>
            </a:r>
          </a:p>
          <a:p>
            <a:pPr marL="342900" indent="-342900">
              <a:buAutoNum type="arabicPeriod"/>
            </a:pPr>
            <a:r>
              <a:rPr lang="ru-RU" dirty="0" smtClean="0"/>
              <a:t>Кто – относительное, сам – определительное, собой – возвратное, тот – указательное, другого – определительное.</a:t>
            </a:r>
          </a:p>
          <a:p>
            <a:pPr marL="342900" indent="-342900">
              <a:buAutoNum type="arabicPeriod"/>
            </a:pPr>
            <a:r>
              <a:rPr lang="ru-RU" dirty="0" smtClean="0"/>
              <a:t>С кем – относительное, ты, я – личные, кто – относительное, таков – указательное.</a:t>
            </a:r>
          </a:p>
          <a:p>
            <a:pPr marL="342900" indent="-342900">
              <a:buAutoNum type="arabicPeriod"/>
            </a:pPr>
            <a:r>
              <a:rPr lang="ru-RU" dirty="0" smtClean="0"/>
              <a:t>Кто-то – неопределённое, со своим – притяжательное.</a:t>
            </a:r>
          </a:p>
          <a:p>
            <a:pPr marL="342900" indent="-342900">
              <a:buAutoNum type="arabicPeriod"/>
            </a:pPr>
            <a:r>
              <a:rPr lang="ru-RU" dirty="0" smtClean="0"/>
              <a:t>Что-нибудь – неопределённое, там – указательное.</a:t>
            </a:r>
          </a:p>
          <a:p>
            <a:pPr marL="342900" indent="-342900">
              <a:buAutoNum type="arabicPeriod"/>
            </a:pPr>
            <a:r>
              <a:rPr lang="ru-RU" dirty="0" smtClean="0"/>
              <a:t>Ничего – отрицательное, что-нибудь – неопределённое.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069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134076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" action="ppaction://hlinkshowjump?jump=nextslide"/>
              </a:rPr>
              <a:t>личные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13407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pres?slideindex=1&amp;slidetitle=В стране вопросительных местоимений"/>
              </a:rPr>
              <a:t>вопросительные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24128" y="134076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относительные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56176" y="220486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pres?slideindex=1&amp;slidetitle="/>
              </a:rPr>
              <a:t>возвратное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340693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4" action="ppaction://hlinkfile"/>
              </a:rPr>
              <a:t>отрицательные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55576" y="2060848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5" action="ppaction://hlinkpres?slideindex=1&amp;slidetitle=     Неопределённые местоимения"/>
              </a:rPr>
              <a:t>неопределённые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99592" y="322226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6" action="ppaction://hlinkpres?slideindex=1&amp;slidetitle=« Сказка про указательные местоимения »"/>
              </a:rPr>
              <a:t>указательные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403648" y="415837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7" action="ppaction://hlinkpres?slideindex=1&amp;slidetitle=Определительные местоимения"/>
              </a:rPr>
              <a:t>определительные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364088" y="415837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8" action="ppaction://hlinkpres?slideindex=1&amp;slidetitle=Притяжательные местоимения"/>
              </a:rPr>
              <a:t>притяжательные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2896491" y="2720933"/>
            <a:ext cx="3024336" cy="12148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Разряды </a:t>
            </a:r>
            <a:r>
              <a:rPr lang="ru-RU" sz="2000" b="1" dirty="0" smtClean="0">
                <a:solidFill>
                  <a:srgbClr val="C00000"/>
                </a:solidFill>
                <a:hlinkClick r:id="rId9" action="ppaction://hlinksldjump"/>
              </a:rPr>
              <a:t>местоимений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41" name="Прямая со стрелкой 40"/>
          <p:cNvCxnSpPr>
            <a:stCxn id="15" idx="0"/>
            <a:endCxn id="4" idx="2"/>
          </p:cNvCxnSpPr>
          <p:nvPr/>
        </p:nvCxnSpPr>
        <p:spPr>
          <a:xfrm flipV="1">
            <a:off x="4408659" y="1710100"/>
            <a:ext cx="19325" cy="10108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H="1" flipV="1">
            <a:off x="2735796" y="1710100"/>
            <a:ext cx="972108" cy="10108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V="1">
            <a:off x="5076056" y="1710100"/>
            <a:ext cx="844771" cy="10108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H="1" flipV="1">
            <a:off x="2123728" y="2430180"/>
            <a:ext cx="1008112" cy="6387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V="1">
            <a:off x="5724128" y="2574196"/>
            <a:ext cx="720080" cy="4947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stCxn id="12" idx="3"/>
          </p:cNvCxnSpPr>
          <p:nvPr/>
        </p:nvCxnSpPr>
        <p:spPr>
          <a:xfrm flipH="1">
            <a:off x="2483768" y="3406934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15" idx="6"/>
          </p:cNvCxnSpPr>
          <p:nvPr/>
        </p:nvCxnSpPr>
        <p:spPr>
          <a:xfrm>
            <a:off x="5920827" y="3328355"/>
            <a:ext cx="37936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stCxn id="15" idx="3"/>
          </p:cNvCxnSpPr>
          <p:nvPr/>
        </p:nvCxnSpPr>
        <p:spPr>
          <a:xfrm flipH="1">
            <a:off x="2915816" y="3757867"/>
            <a:ext cx="423579" cy="4005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>
            <a:stCxn id="15" idx="5"/>
          </p:cNvCxnSpPr>
          <p:nvPr/>
        </p:nvCxnSpPr>
        <p:spPr>
          <a:xfrm>
            <a:off x="5477923" y="3757867"/>
            <a:ext cx="442904" cy="4005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9440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11" grpId="0"/>
      <p:bldP spid="12" grpId="0"/>
      <p:bldP spid="13" grpId="0"/>
      <p:bldP spid="14" grpId="0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Личные местоимения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ru-RU" sz="2800" dirty="0" smtClean="0"/>
              <a:t>1 лицо – я, </a:t>
            </a:r>
            <a:r>
              <a:rPr lang="ru-RU" sz="2800" dirty="0"/>
              <a:t>м</a:t>
            </a:r>
            <a:r>
              <a:rPr lang="ru-RU" sz="2800" dirty="0" smtClean="0"/>
              <a:t>ы</a:t>
            </a:r>
          </a:p>
          <a:p>
            <a:pPr indent="0" algn="ctr">
              <a:buNone/>
            </a:pPr>
            <a:r>
              <a:rPr lang="ru-RU" sz="2800" dirty="0" smtClean="0"/>
              <a:t>2 лицо – ты, вы</a:t>
            </a:r>
          </a:p>
          <a:p>
            <a:pPr indent="0" algn="ctr">
              <a:buNone/>
            </a:pPr>
            <a:r>
              <a:rPr lang="ru-RU" sz="2800" dirty="0" smtClean="0"/>
              <a:t>3 лицо – он, она, оно, они.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8917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268760"/>
            <a:ext cx="6400800" cy="108012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Вопросы на засыпку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080120"/>
          </a:xfrm>
        </p:spPr>
        <p:txBody>
          <a:bodyPr/>
          <a:lstStyle/>
          <a:p>
            <a:pPr marL="457200" indent="-457200" algn="l">
              <a:buAutoNum type="arabicPeriod"/>
            </a:pPr>
            <a:r>
              <a:rPr lang="ru-RU" b="1" dirty="0" smtClean="0"/>
              <a:t>Какие личные местоимения имеют значение любого рода?</a:t>
            </a:r>
          </a:p>
          <a:p>
            <a:pPr algn="l"/>
            <a:endParaRPr lang="ru-RU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475656" y="472514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А) мы</a:t>
            </a:r>
            <a:r>
              <a:rPr lang="ru-RU" dirty="0" smtClean="0">
                <a:hlinkClick r:id="" action="ppaction://hlinkshowjump?jump=nextslide">
                  <a:snd r:embed="rId2" name="applause.wav"/>
                </a:hlinkClick>
              </a:rPr>
              <a:t>,</a:t>
            </a:r>
            <a:r>
              <a:rPr lang="ru-RU" dirty="0" smtClean="0"/>
              <a:t> вы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15816" y="472514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Б) он</a:t>
            </a:r>
            <a:r>
              <a:rPr lang="ru-RU" dirty="0" smtClean="0">
                <a:hlinkClick r:id="" action="ppaction://noaction">
                  <a:snd r:embed="rId3" name="explode.wav"/>
                </a:hlinkClick>
              </a:rPr>
              <a:t>,</a:t>
            </a:r>
            <a:r>
              <a:rPr lang="ru-RU" dirty="0" smtClean="0"/>
              <a:t> она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472514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В) я</a:t>
            </a:r>
            <a:r>
              <a:rPr lang="ru-RU" dirty="0" smtClean="0">
                <a:hlinkClick r:id="" action="ppaction://noaction">
                  <a:snd r:embed="rId2" name="applause.wav"/>
                </a:hlinkClick>
              </a:rPr>
              <a:t>,</a:t>
            </a:r>
            <a:r>
              <a:rPr lang="ru-RU" dirty="0" smtClean="0"/>
              <a:t> 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593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700808"/>
            <a:ext cx="64087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2. Какие три местоимения не имеют именительного падежа?</a:t>
            </a:r>
          </a:p>
          <a:p>
            <a:endParaRPr lang="ru-RU" sz="2800" dirty="0"/>
          </a:p>
          <a:p>
            <a:r>
              <a:rPr lang="ru-RU" sz="3600" dirty="0" smtClean="0">
                <a:hlinkClick r:id="" action="ppaction://noaction">
                  <a:snd r:embed="rId2" name="explode.wav"/>
                </a:hlinkClick>
              </a:rPr>
              <a:t>А</a:t>
            </a:r>
            <a:r>
              <a:rPr lang="ru-RU" sz="3600" dirty="0" smtClean="0"/>
              <a:t>) Собой, тебя, никем;</a:t>
            </a:r>
          </a:p>
          <a:p>
            <a:r>
              <a:rPr lang="ru-RU" sz="3600" dirty="0" smtClean="0">
                <a:hlinkClick r:id="" action="ppaction://noaction">
                  <a:snd r:embed="rId2" name="explode.wav"/>
                </a:hlinkClick>
              </a:rPr>
              <a:t>Б</a:t>
            </a:r>
            <a:r>
              <a:rPr lang="ru-RU" sz="3600" dirty="0" smtClean="0"/>
              <a:t>) Так, отсюда, сюда;</a:t>
            </a:r>
          </a:p>
          <a:p>
            <a:r>
              <a:rPr lang="ru-RU" sz="3600" dirty="0" smtClean="0">
                <a:hlinkClick r:id="" action="ppaction://noaction">
                  <a:snd r:embed="rId3" name="applause.wav"/>
                </a:hlinkClick>
              </a:rPr>
              <a:t>В</a:t>
            </a:r>
            <a:r>
              <a:rPr lang="ru-RU" sz="3600" dirty="0" smtClean="0"/>
              <a:t>) Себя, некого, нечего.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5917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19095" y="1844824"/>
            <a:ext cx="66247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3. Попробуйте просклонять местоимения </a:t>
            </a:r>
            <a:r>
              <a:rPr lang="ru-RU" sz="3200" b="1" i="1" dirty="0" smtClean="0"/>
              <a:t>некто и нечто</a:t>
            </a:r>
            <a:endParaRPr lang="ru-RU" sz="3200" dirty="0" smtClean="0"/>
          </a:p>
          <a:p>
            <a:endParaRPr lang="ru-RU" sz="3200" dirty="0"/>
          </a:p>
          <a:p>
            <a:r>
              <a:rPr lang="ru-RU" sz="3200" dirty="0" smtClean="0">
                <a:hlinkClick r:id="" action="ppaction://noaction">
                  <a:snd r:embed="rId2" name="explode.wav"/>
                </a:hlinkClick>
              </a:rPr>
              <a:t>А</a:t>
            </a:r>
            <a:r>
              <a:rPr lang="ru-RU" sz="3200" dirty="0" smtClean="0"/>
              <a:t>) Некого и нечего;</a:t>
            </a:r>
          </a:p>
          <a:p>
            <a:r>
              <a:rPr lang="ru-RU" sz="3200" dirty="0" smtClean="0">
                <a:hlinkClick r:id="" action="ppaction://noaction">
                  <a:snd r:embed="rId2" name="explode.wav"/>
                </a:hlinkClick>
              </a:rPr>
              <a:t>Б</a:t>
            </a:r>
            <a:r>
              <a:rPr lang="ru-RU" sz="3200" dirty="0" smtClean="0"/>
              <a:t>) Не о ком, не о чем;</a:t>
            </a:r>
          </a:p>
          <a:p>
            <a:r>
              <a:rPr lang="ru-RU" sz="3200" dirty="0" smtClean="0">
                <a:hlinkClick r:id="" action="ppaction://noaction">
                  <a:snd r:embed="rId3" name="applause.wav"/>
                </a:hlinkClick>
              </a:rPr>
              <a:t>В</a:t>
            </a:r>
            <a:r>
              <a:rPr lang="ru-RU" sz="3200" dirty="0" smtClean="0"/>
              <a:t>) Эти местоимения не склоняются.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5872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556792"/>
            <a:ext cx="67687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4. От каких местоимений образованы: </a:t>
            </a:r>
            <a:r>
              <a:rPr lang="ru-RU" sz="2800" b="1" i="1" dirty="0" smtClean="0"/>
              <a:t>некем, неким, никем?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3200" dirty="0" smtClean="0">
                <a:hlinkClick r:id="" action="ppaction://noaction">
                  <a:snd r:embed="rId2" name="explode.wav"/>
                </a:hlinkClick>
              </a:rPr>
              <a:t>А</a:t>
            </a:r>
            <a:r>
              <a:rPr lang="ru-RU" sz="3200" dirty="0" smtClean="0"/>
              <a:t>) Некто, нечто, некоторый;</a:t>
            </a:r>
          </a:p>
          <a:p>
            <a:r>
              <a:rPr lang="ru-RU" sz="3200" dirty="0" smtClean="0">
                <a:hlinkClick r:id="" action="ppaction://noaction">
                  <a:snd r:embed="rId3" name="applause.wav"/>
                </a:hlinkClick>
              </a:rPr>
              <a:t>Б</a:t>
            </a:r>
            <a:r>
              <a:rPr lang="ru-RU" sz="3200" dirty="0" smtClean="0"/>
              <a:t>) </a:t>
            </a:r>
            <a:r>
              <a:rPr lang="ru-RU" sz="3200" dirty="0"/>
              <a:t>Некого, некий</a:t>
            </a:r>
            <a:r>
              <a:rPr lang="ru-RU" sz="3200" dirty="0" smtClean="0"/>
              <a:t>,</a:t>
            </a:r>
            <a:r>
              <a:rPr lang="ru-RU" sz="3200" dirty="0"/>
              <a:t> никто</a:t>
            </a:r>
            <a:r>
              <a:rPr lang="ru-RU" sz="3200" dirty="0" smtClean="0"/>
              <a:t>;</a:t>
            </a:r>
          </a:p>
          <a:p>
            <a:r>
              <a:rPr lang="ru-RU" sz="3200" dirty="0" smtClean="0">
                <a:hlinkClick r:id="" action="ppaction://noaction">
                  <a:snd r:embed="rId2" name="explode.wav"/>
                </a:hlinkClick>
              </a:rPr>
              <a:t>В</a:t>
            </a:r>
            <a:r>
              <a:rPr lang="ru-RU" sz="3200" dirty="0" smtClean="0"/>
              <a:t>)</a:t>
            </a:r>
            <a:r>
              <a:rPr lang="ru-RU" sz="3200" dirty="0"/>
              <a:t> </a:t>
            </a:r>
            <a:r>
              <a:rPr lang="ru-RU" sz="3200" dirty="0" smtClean="0"/>
              <a:t>Нечего</a:t>
            </a:r>
            <a:r>
              <a:rPr lang="ru-RU" sz="3200" dirty="0"/>
              <a:t>, негде, </a:t>
            </a:r>
            <a:r>
              <a:rPr lang="ru-RU" sz="3200" dirty="0" smtClean="0"/>
              <a:t>ника</a:t>
            </a:r>
            <a:r>
              <a:rPr lang="ru-RU" sz="3200" dirty="0"/>
              <a:t>к</a:t>
            </a:r>
            <a:r>
              <a:rPr lang="ru-RU" sz="3200" dirty="0" smtClean="0"/>
              <a:t>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7184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640" y="1772816"/>
            <a:ext cx="648072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5. К какому разряду ты отнесёшь выделенные местоимения?</a:t>
            </a:r>
          </a:p>
          <a:p>
            <a:endParaRPr lang="ru-RU" sz="2000" dirty="0"/>
          </a:p>
          <a:p>
            <a:r>
              <a:rPr lang="ru-RU" sz="2000" b="1" i="1" dirty="0" smtClean="0"/>
              <a:t>Что-то </a:t>
            </a:r>
            <a:r>
              <a:rPr lang="ru-RU" sz="2000" dirty="0" smtClean="0"/>
              <a:t>будет? </a:t>
            </a:r>
            <a:r>
              <a:rPr lang="ru-RU" sz="2000" b="1" i="1" dirty="0" smtClean="0"/>
              <a:t>Что-то</a:t>
            </a:r>
            <a:r>
              <a:rPr lang="ru-RU" sz="2000" dirty="0" smtClean="0"/>
              <a:t> будет? – стучат от старости лет вагоны</a:t>
            </a:r>
          </a:p>
          <a:p>
            <a:endParaRPr lang="ru-RU" sz="2000" dirty="0" smtClean="0"/>
          </a:p>
          <a:p>
            <a:r>
              <a:rPr lang="ru-RU" sz="2000" b="1" i="1" dirty="0" smtClean="0"/>
              <a:t>Кто-то</a:t>
            </a:r>
            <a:r>
              <a:rPr lang="ru-RU" sz="2000" dirty="0" smtClean="0"/>
              <a:t> мне судьбу предскажет?</a:t>
            </a:r>
          </a:p>
          <a:p>
            <a:endParaRPr lang="ru-RU" sz="2000" dirty="0"/>
          </a:p>
          <a:p>
            <a:r>
              <a:rPr lang="ru-RU" sz="2000" dirty="0" smtClean="0">
                <a:hlinkClick r:id="" action="ppaction://noaction">
                  <a:snd r:embed="rId2" name="applause.wav"/>
                </a:hlinkClick>
              </a:rPr>
              <a:t>А)</a:t>
            </a:r>
            <a:r>
              <a:rPr lang="ru-RU" sz="2000" dirty="0"/>
              <a:t> Вопросительные местоимения с усилительной частицей – </a:t>
            </a:r>
            <a:r>
              <a:rPr lang="ru-RU" sz="2000" dirty="0" smtClean="0"/>
              <a:t>то;</a:t>
            </a:r>
          </a:p>
          <a:p>
            <a:r>
              <a:rPr lang="ru-RU" sz="2000" dirty="0" smtClean="0">
                <a:hlinkClick r:id="" action="ppaction://noaction">
                  <a:snd r:embed="rId3" name="explode.wav"/>
                </a:hlinkClick>
              </a:rPr>
              <a:t>Б</a:t>
            </a:r>
            <a:r>
              <a:rPr lang="ru-RU" sz="2000" dirty="0" smtClean="0"/>
              <a:t>) Относительные местоимения с частицей -то;</a:t>
            </a:r>
          </a:p>
          <a:p>
            <a:r>
              <a:rPr lang="ru-RU" sz="2000" dirty="0" smtClean="0">
                <a:hlinkClick r:id="" action="ppaction://noaction">
                  <a:snd r:embed="rId3" name="explode.wav"/>
                </a:hlinkClick>
              </a:rPr>
              <a:t>В</a:t>
            </a:r>
            <a:r>
              <a:rPr lang="ru-RU" sz="2000" dirty="0" smtClean="0"/>
              <a:t>)</a:t>
            </a:r>
            <a:r>
              <a:rPr lang="ru-RU" sz="2000" dirty="0"/>
              <a:t> Неопределённые </a:t>
            </a:r>
            <a:r>
              <a:rPr lang="ru-RU" sz="2000" dirty="0" smtClean="0"/>
              <a:t>местоимения.</a:t>
            </a: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8367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196752"/>
            <a:ext cx="309634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Устаревшие формы</a:t>
            </a:r>
          </a:p>
          <a:p>
            <a:endParaRPr lang="ru-RU" sz="3200" dirty="0"/>
          </a:p>
          <a:p>
            <a:r>
              <a:rPr lang="ru-RU" sz="3200" dirty="0" smtClean="0"/>
              <a:t>Сие</a:t>
            </a:r>
          </a:p>
          <a:p>
            <a:r>
              <a:rPr lang="ru-RU" sz="3200" dirty="0" smtClean="0"/>
              <a:t>Коих</a:t>
            </a:r>
          </a:p>
          <a:p>
            <a:r>
              <a:rPr lang="ru-RU" sz="3200" dirty="0" smtClean="0"/>
              <a:t>Кои</a:t>
            </a:r>
          </a:p>
          <a:p>
            <a:r>
              <a:rPr lang="ru-RU" sz="3200" dirty="0" smtClean="0"/>
              <a:t>Иные</a:t>
            </a:r>
          </a:p>
          <a:p>
            <a:r>
              <a:rPr lang="ru-RU" sz="3200" dirty="0" smtClean="0"/>
              <a:t>Сии</a:t>
            </a:r>
          </a:p>
          <a:p>
            <a:endParaRPr lang="ru-RU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572000" y="1182510"/>
            <a:ext cx="345638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Современные формы</a:t>
            </a:r>
          </a:p>
          <a:p>
            <a:endParaRPr lang="ru-RU" sz="3200" dirty="0"/>
          </a:p>
          <a:p>
            <a:r>
              <a:rPr lang="ru-RU" sz="3200" dirty="0" smtClean="0"/>
              <a:t>Это</a:t>
            </a:r>
          </a:p>
          <a:p>
            <a:r>
              <a:rPr lang="ru-RU" sz="3200" dirty="0" smtClean="0"/>
              <a:t>Которых</a:t>
            </a:r>
          </a:p>
          <a:p>
            <a:r>
              <a:rPr lang="ru-RU" sz="3200" dirty="0" smtClean="0"/>
              <a:t>Которые</a:t>
            </a:r>
          </a:p>
          <a:p>
            <a:r>
              <a:rPr lang="ru-RU" sz="3200" dirty="0" smtClean="0"/>
              <a:t>Другие</a:t>
            </a:r>
          </a:p>
          <a:p>
            <a:r>
              <a:rPr lang="ru-RU" sz="3200" dirty="0" smtClean="0"/>
              <a:t>Эти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8390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327</TotalTime>
  <Words>337</Words>
  <Application>Microsoft Office PowerPoint</Application>
  <PresentationFormat>Экран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Кутюр</vt:lpstr>
      <vt:lpstr>МОРФОЛОГИЯ</vt:lpstr>
      <vt:lpstr>Презентация PowerPoint</vt:lpstr>
      <vt:lpstr>Личные местоимения</vt:lpstr>
      <vt:lpstr>Вопросы на засыпку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МОРФОЛОГИЯ</dc:title>
  <dc:creator>Lenovo</dc:creator>
  <cp:lastModifiedBy>Lenovo</cp:lastModifiedBy>
  <cp:revision>20</cp:revision>
  <dcterms:created xsi:type="dcterms:W3CDTF">2013-04-04T10:57:10Z</dcterms:created>
  <dcterms:modified xsi:type="dcterms:W3CDTF">2013-04-07T17:11:28Z</dcterms:modified>
</cp:coreProperties>
</file>